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9" r:id="rId3"/>
    <p:sldId id="280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A9F6-0901-4733-1F02-EF0E46AA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565D0-3037-8DC4-AB8E-A1CC1C941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7EBFB-189F-87CF-08DE-9E77C9DB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7273-0ADE-6E88-A831-BB9103F0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3C12F-1FE2-7111-F4C5-59E18870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5574-6C9F-444D-7092-A8614025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15B83-1037-E476-5BCA-716A37ACE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1BF2F-0096-F970-D46C-C5CD38E5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A1ECA-06EF-A94F-A9B1-9682FF5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EDF5-AC79-A3D6-9381-834E5A62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B229C-7768-D3C9-88A5-B12017DA5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49750-FC7B-C1CB-1050-120E902B1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BFD5E-DDAB-240A-AB64-F4D2DB85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1422-2157-8847-10FD-F6B1ADC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175DB-68F6-C344-EAE9-AE577EEA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6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737B-D0BC-052C-205E-F8DDD0A1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95BA1-04DB-53DF-E456-4A97CD1E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4821-EB7F-8ACB-2560-DD85FB87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70ABA-60BF-16E8-5056-E940E8F8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3E3D8-7409-B643-3689-4EEFCE1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7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CA94-1610-93AE-72BD-DAB9F7C7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93E48-B931-2226-8BFA-E8BE45AB3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F05A-FC0D-EADE-993D-D90A9720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F46C0-D496-AED5-C8E9-12C96D59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F3BF1-D222-14E6-2F7A-AA91C6A4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4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F5B4-50A7-2598-366B-104521FD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59DF4-DA87-2927-9406-0148EBD6E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853FB-89FD-8BC2-6721-CA9D6AB9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97251-339E-F149-D6E7-01916B2F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3CA53-579B-CEF5-8AC7-D9690DB7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F258C-5BC8-D161-AEEB-0724EB40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A443-0DEE-BA33-E9C2-CDE32E5B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CD7FB-3E93-4957-3C44-BAFA2F982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23B6-0681-0235-E903-C213CCCEB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72D31-759A-DE4C-765F-DB2908150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74910-E868-99A0-07DD-AE8D49F7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2891C-1344-6E70-0D01-9434DC67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3F236-7640-F509-A558-22D9C327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1F75B-609B-DEEE-D5D5-DB537202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780E-5BBE-62ED-BC2A-E0658021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A74B7-4254-8C6A-E2A2-148EAE1F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6189A-DBEB-0166-E363-AB774F6C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901BD-105A-9024-5AC2-7C302D20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4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22CE6-31E8-B96F-BC28-3700D42F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6B671-5FAA-3D97-4A00-A2B4C06B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1687B-3209-29CC-E25A-A6B2CF24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1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531D-2BD9-F4D8-68B4-93C0802E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58D8-9D30-43C7-414F-3F5A59E7B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18CFC-7ABC-2D5B-CE04-D62D121F4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97843-B4D5-5CB0-6273-AE14A6A5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2D2AA-8AEB-1FAB-E809-302AB6C4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38-311D-3E20-4D34-4D28E652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82BD-A853-17E9-E9CC-7B37246B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E9460-3F7C-06F2-1808-0F205A5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1DAFF-7160-2BC8-E139-467430BC2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37900-8586-BBE5-E8E4-44BFAF37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7F95D-8357-0D5F-AE3C-41309DB9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1E4BA-7F76-92F1-D719-ABF4BD7E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4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ED361-F457-53F8-FE96-8B0DB6CB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59478-2A31-F834-A67F-F3AF6325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C02FF-C35C-39A7-C215-8BA109680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DF6719-55A7-4686-B31E-DE7ED67018F6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F80A-FFD0-E81E-2687-5AE6B3F4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5C96-2397-205C-FC3A-D1520C3B4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51235-894A-4C87-83F5-37A75645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ll on a stick on grass&#10;&#10;AI-generated content may be incorrect.">
            <a:extLst>
              <a:ext uri="{FF2B5EF4-FFF2-40B4-BE49-F238E27FC236}">
                <a16:creationId xmlns:a16="http://schemas.microsoft.com/office/drawing/2014/main" id="{5D65B50E-E1A0-EE41-0C00-E8154072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2A057-5669-2D80-6210-7B83D67CEA3C}"/>
              </a:ext>
            </a:extLst>
          </p:cNvPr>
          <p:cNvSpPr/>
          <p:nvPr/>
        </p:nvSpPr>
        <p:spPr>
          <a:xfrm>
            <a:off x="2741597" y="2182245"/>
            <a:ext cx="6542560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000" b="1" cap="none" spc="0" dirty="0">
                <a:ln/>
                <a:solidFill>
                  <a:schemeClr val="bg1"/>
                </a:solidFill>
                <a:effectLst/>
              </a:rPr>
              <a:t>T20 SQL Project</a:t>
            </a:r>
          </a:p>
        </p:txBody>
      </p:sp>
    </p:spTree>
    <p:extLst>
      <p:ext uri="{BB962C8B-B14F-4D97-AF65-F5344CB8AC3E}">
        <p14:creationId xmlns:p14="http://schemas.microsoft.com/office/powerpoint/2010/main" val="11171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together">
            <a:extLst>
              <a:ext uri="{FF2B5EF4-FFF2-40B4-BE49-F238E27FC236}">
                <a16:creationId xmlns:a16="http://schemas.microsoft.com/office/drawing/2014/main" id="{2B4C5F5F-5DAF-87E3-7A82-A08B320A6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1"/>
            <a:ext cx="12191999" cy="685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31C4B-5358-42AA-B729-229A6EDB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46" y="1093354"/>
            <a:ext cx="3799608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55981-A186-D621-D883-6C3FFAA7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46" y="3310802"/>
            <a:ext cx="3799607" cy="1436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ADFA8-AA1B-58BB-F85C-1635913BF735}"/>
              </a:ext>
            </a:extLst>
          </p:cNvPr>
          <p:cNvSpPr txBox="1"/>
          <p:nvPr/>
        </p:nvSpPr>
        <p:spPr>
          <a:xfrm>
            <a:off x="415636" y="282173"/>
            <a:ext cx="11434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8. Total number of boundaries (fours and sixes) hit by each team in a match ?</a:t>
            </a:r>
          </a:p>
          <a:p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4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green uniforms">
            <a:extLst>
              <a:ext uri="{FF2B5EF4-FFF2-40B4-BE49-F238E27FC236}">
                <a16:creationId xmlns:a16="http://schemas.microsoft.com/office/drawing/2014/main" id="{937FC961-346E-1ACB-BA78-1618D883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4E590-7160-748A-A038-737590FF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46" y="1183698"/>
            <a:ext cx="3593812" cy="1995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38D14-6A36-2AF3-3DF3-7E1CEF48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746" y="3925455"/>
            <a:ext cx="3593812" cy="1496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338B10-F493-BB32-20AB-38AA5FE9D914}"/>
              </a:ext>
            </a:extLst>
          </p:cNvPr>
          <p:cNvSpPr txBox="1"/>
          <p:nvPr/>
        </p:nvSpPr>
        <p:spPr>
          <a:xfrm>
            <a:off x="2309091" y="0"/>
            <a:ext cx="108342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9. Average runs per over for a team in a match</a:t>
            </a:r>
          </a:p>
        </p:txBody>
      </p:sp>
    </p:spTree>
    <p:extLst>
      <p:ext uri="{BB962C8B-B14F-4D97-AF65-F5344CB8AC3E}">
        <p14:creationId xmlns:p14="http://schemas.microsoft.com/office/powerpoint/2010/main" val="397402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FAF4A-0C82-972A-7AD2-5A2DF3DA8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5E195-D48B-2D87-9D1B-F8732429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54" y="1838325"/>
            <a:ext cx="3499246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D392DB-415B-66B0-E595-D55E2088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054" y="4162425"/>
            <a:ext cx="3499246" cy="1504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933F84-D406-7729-339C-CC344B45A047}"/>
              </a:ext>
            </a:extLst>
          </p:cNvPr>
          <p:cNvSpPr txBox="1"/>
          <p:nvPr/>
        </p:nvSpPr>
        <p:spPr>
          <a:xfrm>
            <a:off x="2410691" y="-5164"/>
            <a:ext cx="115454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10. Number of batsmen who scored more than 30 runs in a match</a:t>
            </a:r>
          </a:p>
        </p:txBody>
      </p:sp>
    </p:spTree>
    <p:extLst>
      <p:ext uri="{BB962C8B-B14F-4D97-AF65-F5344CB8AC3E}">
        <p14:creationId xmlns:p14="http://schemas.microsoft.com/office/powerpoint/2010/main" val="93541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red shirt with his arms raised&#10;&#10;AI-generated content may be incorrect.">
            <a:extLst>
              <a:ext uri="{FF2B5EF4-FFF2-40B4-BE49-F238E27FC236}">
                <a16:creationId xmlns:a16="http://schemas.microsoft.com/office/drawing/2014/main" id="{B51F7856-AE15-A62F-949B-5C7726AF5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7A06E-829F-C729-5843-9DB10DC8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10" y="1999528"/>
            <a:ext cx="3362325" cy="1487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258B9-DB17-12EA-C7DF-BF0FA930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892" y="4276436"/>
            <a:ext cx="3362324" cy="1487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21B4FC-155E-7E9B-9B0D-9F5A2CA15B58}"/>
              </a:ext>
            </a:extLst>
          </p:cNvPr>
          <p:cNvSpPr txBox="1"/>
          <p:nvPr/>
        </p:nvSpPr>
        <p:spPr>
          <a:xfrm>
            <a:off x="2096655" y="0"/>
            <a:ext cx="8950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 11. Bowler who took the most wickets in a match </a:t>
            </a:r>
          </a:p>
        </p:txBody>
      </p:sp>
    </p:spTree>
    <p:extLst>
      <p:ext uri="{BB962C8B-B14F-4D97-AF65-F5344CB8AC3E}">
        <p14:creationId xmlns:p14="http://schemas.microsoft.com/office/powerpoint/2010/main" val="106747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08CFB-EAFB-46D7-B911-70B9D1614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B176A5-BE8A-6EA5-0DE1-CC13D3C5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964" y="102323"/>
            <a:ext cx="10515600" cy="410730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 12. Economy rate of each bowler in a match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D7FDA-E630-16CF-0D81-A5A362FA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565" y="1489654"/>
            <a:ext cx="2819904" cy="1207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F2260-6DD9-583B-0ED0-0CB733C9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565" y="3987798"/>
            <a:ext cx="2819904" cy="150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orange and blue uniforms">
            <a:extLst>
              <a:ext uri="{FF2B5EF4-FFF2-40B4-BE49-F238E27FC236}">
                <a16:creationId xmlns:a16="http://schemas.microsoft.com/office/drawing/2014/main" id="{EECE27D9-274F-D387-F91B-1D28CB56D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D6CE9-22ED-5023-D2A7-058D6836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57" y="2742910"/>
            <a:ext cx="327660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42F2C-1D0C-123B-1EBC-6538D500F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57" y="4745759"/>
            <a:ext cx="3276600" cy="1314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7BFB3-C830-9875-C2B5-59F87F3787D7}"/>
              </a:ext>
            </a:extLst>
          </p:cNvPr>
          <p:cNvSpPr txBox="1"/>
          <p:nvPr/>
        </p:nvSpPr>
        <p:spPr>
          <a:xfrm>
            <a:off x="1660957" y="0"/>
            <a:ext cx="10058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13. Bowler with the highest number of dot balls in a match </a:t>
            </a:r>
          </a:p>
        </p:txBody>
      </p:sp>
    </p:spTree>
    <p:extLst>
      <p:ext uri="{BB962C8B-B14F-4D97-AF65-F5344CB8AC3E}">
        <p14:creationId xmlns:p14="http://schemas.microsoft.com/office/powerpoint/2010/main" val="372543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85C10-3D33-25FC-D78A-A2FBAC64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21980-2A9E-E525-91C0-DDA2F731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207" y="568254"/>
            <a:ext cx="3838575" cy="1694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3675C-7C65-FABF-0B52-BE6435AA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07" y="3052402"/>
            <a:ext cx="3838575" cy="17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7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25C2E-871F-3DC4-83AC-F5A4D4A7C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43549-BC9C-EA60-7E28-A483DC92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134" y="1991807"/>
            <a:ext cx="3381375" cy="159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E9C2A-9BE9-BF50-1567-D6E1B0BC0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133" y="4280621"/>
            <a:ext cx="3381376" cy="1492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3014B-EE10-5662-FD42-893A17CC5292}"/>
              </a:ext>
            </a:extLst>
          </p:cNvPr>
          <p:cNvSpPr txBox="1"/>
          <p:nvPr/>
        </p:nvSpPr>
        <p:spPr>
          <a:xfrm>
            <a:off x="1995055" y="33400"/>
            <a:ext cx="103170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15. Bowlers with the best bowling average in a match</a:t>
            </a:r>
          </a:p>
        </p:txBody>
      </p:sp>
    </p:spTree>
    <p:extLst>
      <p:ext uri="{BB962C8B-B14F-4D97-AF65-F5344CB8AC3E}">
        <p14:creationId xmlns:p14="http://schemas.microsoft.com/office/powerpoint/2010/main" val="10563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EB6A9-25CB-8E4F-1037-9CB40CD9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6138C-FF45-53F9-4895-76114789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1" y="1054085"/>
            <a:ext cx="3219449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5A318-47F0-1EC6-C39B-41799FC8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71" y="3860770"/>
            <a:ext cx="3219449" cy="1469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7AEC3-52AE-F87A-6F2C-9DD1B39F7BC3}"/>
              </a:ext>
            </a:extLst>
          </p:cNvPr>
          <p:cNvSpPr txBox="1"/>
          <p:nvPr/>
        </p:nvSpPr>
        <p:spPr>
          <a:xfrm>
            <a:off x="1714644" y="37266"/>
            <a:ext cx="9642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16. Bowler who bowled the most maiden overs in a match </a:t>
            </a:r>
          </a:p>
        </p:txBody>
      </p:sp>
    </p:spTree>
    <p:extLst>
      <p:ext uri="{BB962C8B-B14F-4D97-AF65-F5344CB8AC3E}">
        <p14:creationId xmlns:p14="http://schemas.microsoft.com/office/powerpoint/2010/main" val="75793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sports uniforms holding a trophy&#10;&#10;AI-generated content may be incorrect.">
            <a:extLst>
              <a:ext uri="{FF2B5EF4-FFF2-40B4-BE49-F238E27FC236}">
                <a16:creationId xmlns:a16="http://schemas.microsoft.com/office/drawing/2014/main" id="{37FBACFD-E3DC-4491-A7B6-7A2F5FCBB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17728-AE48-1BE1-E31A-115DC9FE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80" y="2484582"/>
            <a:ext cx="2865871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92155-CFE0-13AD-05DA-5F953C77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579" y="4588164"/>
            <a:ext cx="2794579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CA1FA6-F44E-C6E1-6953-94522068FF21}"/>
              </a:ext>
            </a:extLst>
          </p:cNvPr>
          <p:cNvSpPr txBox="1"/>
          <p:nvPr/>
        </p:nvSpPr>
        <p:spPr>
          <a:xfrm>
            <a:off x="1810327" y="0"/>
            <a:ext cx="98182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18. Team that won the most matches in a tournament</a:t>
            </a:r>
          </a:p>
        </p:txBody>
      </p:sp>
    </p:spTree>
    <p:extLst>
      <p:ext uri="{BB962C8B-B14F-4D97-AF65-F5344CB8AC3E}">
        <p14:creationId xmlns:p14="http://schemas.microsoft.com/office/powerpoint/2010/main" val="250912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640D6-5C92-7239-F97B-035955E4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292F3-F8DA-9F75-1715-182B0C0A4402}"/>
              </a:ext>
            </a:extLst>
          </p:cNvPr>
          <p:cNvSpPr txBox="1"/>
          <p:nvPr/>
        </p:nvSpPr>
        <p:spPr>
          <a:xfrm>
            <a:off x="558799" y="563418"/>
            <a:ext cx="11074400" cy="508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Batting Performance Analysis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batsman scored the highest runs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average strike rate of batsmen in a given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batsmen had a strike rate above 150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Who faced the most number of balls in a single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batsman hit the most sixes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batsmen remained not out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batting position had the highest average score?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total number of boundaries (fours and sixes) hit by each team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average runs per over for a team in a given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batsmen scored more than 30 runs in a single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een uniforms">
            <a:extLst>
              <a:ext uri="{FF2B5EF4-FFF2-40B4-BE49-F238E27FC236}">
                <a16:creationId xmlns:a16="http://schemas.microsoft.com/office/drawing/2014/main" id="{10031140-2375-69E9-EF9F-780DC12C6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0976E-15FB-C013-3102-648CEC87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764" y="1676688"/>
            <a:ext cx="2849995" cy="1168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F15BC-FD56-048F-0C48-67E5C095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764" y="3811154"/>
            <a:ext cx="2849995" cy="710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8E05F-EDB0-DD68-586C-35ED385F23AA}"/>
              </a:ext>
            </a:extLst>
          </p:cNvPr>
          <p:cNvSpPr txBox="1"/>
          <p:nvPr/>
        </p:nvSpPr>
        <p:spPr>
          <a:xfrm>
            <a:off x="2604655" y="0"/>
            <a:ext cx="8636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 Highest margin of victory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687750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07CB6-0C32-7101-03F8-64E6118BF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DAD16-996D-443E-1F1C-5022EBE7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6" y="919019"/>
            <a:ext cx="5160241" cy="1801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778B6-2D13-8B36-8E13-C695CB14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91" y="4054763"/>
            <a:ext cx="1995055" cy="625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9E4483-455B-AF55-5861-91FF9F53BD2C}"/>
              </a:ext>
            </a:extLst>
          </p:cNvPr>
          <p:cNvSpPr txBox="1"/>
          <p:nvPr/>
        </p:nvSpPr>
        <p:spPr>
          <a:xfrm>
            <a:off x="1120487" y="83366"/>
            <a:ext cx="10388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 Number of matches won by a margin of fewer than 10 runs or 2 wickets</a:t>
            </a:r>
          </a:p>
        </p:txBody>
      </p:sp>
    </p:spTree>
    <p:extLst>
      <p:ext uri="{BB962C8B-B14F-4D97-AF65-F5344CB8AC3E}">
        <p14:creationId xmlns:p14="http://schemas.microsoft.com/office/powerpoint/2010/main" val="212305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19943-CFC2-C192-A202-B7B7C784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23E89-949C-5BF6-B1C2-AF275D2E5CA9}"/>
              </a:ext>
            </a:extLst>
          </p:cNvPr>
          <p:cNvSpPr txBox="1"/>
          <p:nvPr/>
        </p:nvSpPr>
        <p:spPr>
          <a:xfrm>
            <a:off x="1006765" y="443345"/>
            <a:ext cx="6918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234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04F14-FDB0-3D66-FE31-F04B61F0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AE893-9D2B-9306-6A48-AD49D252667B}"/>
              </a:ext>
            </a:extLst>
          </p:cNvPr>
          <p:cNvSpPr txBox="1"/>
          <p:nvPr/>
        </p:nvSpPr>
        <p:spPr>
          <a:xfrm>
            <a:off x="803564" y="314036"/>
            <a:ext cx="10012218" cy="600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Bowling Performance Analysis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bowler took the most wickets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economy rate of each bowler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bowler bowled the highest number of dot balls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bowlers conceded more than 40 runs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bowler had the best bowling average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Who bowled the most maiden overs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bowler had the lowest economy rate in a match?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Match &amp; Team Performance Analysis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8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team won the most matches in a given tournament?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8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highest margin of victory in the dataset?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18"/>
              <a:tabLst>
                <a:tab pos="457200" algn="l"/>
              </a:tabLst>
            </a:pPr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matches were won by a margin of fewer than 10 runs or 2 wickets?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t and helmet&#10;&#10;AI-generated content may be incorrect.">
            <a:extLst>
              <a:ext uri="{FF2B5EF4-FFF2-40B4-BE49-F238E27FC236}">
                <a16:creationId xmlns:a16="http://schemas.microsoft.com/office/drawing/2014/main" id="{B23DE868-14A2-B630-C9BB-ED814734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8"/>
            <a:ext cx="12192000" cy="1081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9F283-5444-7B83-AFEF-69834167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021" y="2174403"/>
            <a:ext cx="3681413" cy="1690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5A05A-F07F-77E6-B9AC-2B3916EA0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49" y="4100995"/>
            <a:ext cx="2908485" cy="1833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E4ED10-406D-80D7-03E9-7A78DCB52FAA}"/>
              </a:ext>
            </a:extLst>
          </p:cNvPr>
          <p:cNvSpPr txBox="1"/>
          <p:nvPr/>
        </p:nvSpPr>
        <p:spPr>
          <a:xfrm>
            <a:off x="1466849" y="400705"/>
            <a:ext cx="1101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1.Which batsman scored the highest runs in a match?</a:t>
            </a:r>
          </a:p>
        </p:txBody>
      </p:sp>
    </p:spTree>
    <p:extLst>
      <p:ext uri="{BB962C8B-B14F-4D97-AF65-F5344CB8AC3E}">
        <p14:creationId xmlns:p14="http://schemas.microsoft.com/office/powerpoint/2010/main" val="407425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winging a bat">
            <a:extLst>
              <a:ext uri="{FF2B5EF4-FFF2-40B4-BE49-F238E27FC236}">
                <a16:creationId xmlns:a16="http://schemas.microsoft.com/office/drawing/2014/main" id="{2CAC6301-EE3F-B016-1D63-34C6C0F3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041F8-9550-8341-DE10-0320BF6E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14" y="1441816"/>
            <a:ext cx="4355668" cy="1426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8804D1-0E15-EF8E-D19A-2A6F3F50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26" y="3904414"/>
            <a:ext cx="4355668" cy="1511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F96C7-372C-E650-75C3-4E2896F47C08}"/>
              </a:ext>
            </a:extLst>
          </p:cNvPr>
          <p:cNvSpPr txBox="1"/>
          <p:nvPr/>
        </p:nvSpPr>
        <p:spPr>
          <a:xfrm>
            <a:off x="2515887" y="-10291"/>
            <a:ext cx="9239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2. Average strike rate of batsmen in a given match</a:t>
            </a:r>
          </a:p>
        </p:txBody>
      </p:sp>
    </p:spTree>
    <p:extLst>
      <p:ext uri="{BB962C8B-B14F-4D97-AF65-F5344CB8AC3E}">
        <p14:creationId xmlns:p14="http://schemas.microsoft.com/office/powerpoint/2010/main" val="103295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t">
            <a:extLst>
              <a:ext uri="{FF2B5EF4-FFF2-40B4-BE49-F238E27FC236}">
                <a16:creationId xmlns:a16="http://schemas.microsoft.com/office/drawing/2014/main" id="{2311EFE3-517F-9251-F82F-D45A679D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"/>
            <a:ext cx="12191999" cy="6856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DC420-0C8C-B889-46EF-5C8026F5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86" y="1595584"/>
            <a:ext cx="3643325" cy="15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4CA71-D1F0-EF1E-F31A-F34C7084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86" y="4014639"/>
            <a:ext cx="3643325" cy="1735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6E469-E089-F391-AC3F-F2C07607EABC}"/>
              </a:ext>
            </a:extLst>
          </p:cNvPr>
          <p:cNvSpPr txBox="1"/>
          <p:nvPr/>
        </p:nvSpPr>
        <p:spPr>
          <a:xfrm>
            <a:off x="801278" y="107936"/>
            <a:ext cx="9285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3. Number of batsmen with strike rate above 150 in a match ?</a:t>
            </a:r>
          </a:p>
        </p:txBody>
      </p:sp>
    </p:spTree>
    <p:extLst>
      <p:ext uri="{BB962C8B-B14F-4D97-AF65-F5344CB8AC3E}">
        <p14:creationId xmlns:p14="http://schemas.microsoft.com/office/powerpoint/2010/main" val="327530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C4CF8-F8F7-783E-2ECA-C26118DF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8601B-D35A-A9DE-2A6D-42088BAF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822" y="1202761"/>
            <a:ext cx="3362325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ADA41-E2A1-B3B3-3843-49FF4525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21" y="3473777"/>
            <a:ext cx="3362325" cy="1514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AF218-4D68-EB87-8270-E2C4795F18CF}"/>
              </a:ext>
            </a:extLst>
          </p:cNvPr>
          <p:cNvSpPr txBox="1"/>
          <p:nvPr/>
        </p:nvSpPr>
        <p:spPr>
          <a:xfrm>
            <a:off x="1168923" y="-75756"/>
            <a:ext cx="115761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chemeClr val="bg1"/>
                </a:solidFill>
              </a:rPr>
              <a:t> 4. Batsman who faced the most balls in a single match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3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een shirt&#10;&#10;AI-generated content may be incorrect.">
            <a:extLst>
              <a:ext uri="{FF2B5EF4-FFF2-40B4-BE49-F238E27FC236}">
                <a16:creationId xmlns:a16="http://schemas.microsoft.com/office/drawing/2014/main" id="{FCF07DDC-3493-27A1-E26C-10610B03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214" cy="684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D6532-E332-3B35-FAFA-D722FACD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49" y="1388411"/>
            <a:ext cx="3425798" cy="1655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3D841-D0A1-A7A2-2263-E4B38B9C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149" y="3701592"/>
            <a:ext cx="3425797" cy="165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449C13-6EF5-3882-8CD2-F48EEC165E4A}"/>
              </a:ext>
            </a:extLst>
          </p:cNvPr>
          <p:cNvSpPr txBox="1"/>
          <p:nvPr/>
        </p:nvSpPr>
        <p:spPr>
          <a:xfrm>
            <a:off x="2168165" y="0"/>
            <a:ext cx="9662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5. Batsman who hit the most sixes in a match </a:t>
            </a:r>
          </a:p>
        </p:txBody>
      </p:sp>
    </p:spTree>
    <p:extLst>
      <p:ext uri="{BB962C8B-B14F-4D97-AF65-F5344CB8AC3E}">
        <p14:creationId xmlns:p14="http://schemas.microsoft.com/office/powerpoint/2010/main" val="368055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uniform holding a bat&#10;&#10;AI-generated content may be incorrect.">
            <a:extLst>
              <a:ext uri="{FF2B5EF4-FFF2-40B4-BE49-F238E27FC236}">
                <a16:creationId xmlns:a16="http://schemas.microsoft.com/office/drawing/2014/main" id="{305932C4-783A-63AA-9E99-3E0618455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B90D8-15FC-1547-6404-467DDCD6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88" y="1182255"/>
            <a:ext cx="2892186" cy="168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B51D6-15A6-D5AB-2B39-7D42F3AB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944" y="4045528"/>
            <a:ext cx="2776875" cy="895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97148F-C0A0-2FDF-A06C-2E1CACB4D96E}"/>
              </a:ext>
            </a:extLst>
          </p:cNvPr>
          <p:cNvSpPr txBox="1"/>
          <p:nvPr/>
        </p:nvSpPr>
        <p:spPr>
          <a:xfrm>
            <a:off x="2078182" y="-35327"/>
            <a:ext cx="95965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 7. Batting position with highest average score</a:t>
            </a:r>
          </a:p>
        </p:txBody>
      </p:sp>
    </p:spTree>
    <p:extLst>
      <p:ext uri="{BB962C8B-B14F-4D97-AF65-F5344CB8AC3E}">
        <p14:creationId xmlns:p14="http://schemas.microsoft.com/office/powerpoint/2010/main" val="18436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468</Words>
  <Application>Microsoft Office PowerPoint</Application>
  <PresentationFormat>Widescreen</PresentationFormat>
  <Paragraphs>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12. Economy rate of each bowler in a match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 Thorat</dc:creator>
  <cp:lastModifiedBy>Sanket Thorat</cp:lastModifiedBy>
  <cp:revision>4</cp:revision>
  <dcterms:created xsi:type="dcterms:W3CDTF">2025-04-09T16:29:34Z</dcterms:created>
  <dcterms:modified xsi:type="dcterms:W3CDTF">2025-04-27T06:38:47Z</dcterms:modified>
</cp:coreProperties>
</file>